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88" r:id="rId3"/>
    <p:sldId id="285" r:id="rId4"/>
    <p:sldId id="287" r:id="rId5"/>
    <p:sldId id="265" r:id="rId6"/>
  </p:sldIdLst>
  <p:sldSz cx="9144000" cy="6858000" type="screen4x3"/>
  <p:notesSz cx="6735763" cy="9869488"/>
  <p:embeddedFontLst>
    <p:embeddedFont>
      <p:font typeface="Bauhaus 93" pitchFamily="82" charset="0"/>
      <p:regular r:id="rId9"/>
    </p:embeddedFont>
    <p:embeddedFont>
      <p:font typeface="Verdana" pitchFamily="34" charset="0"/>
      <p:regular r:id="rId10"/>
      <p:bold r:id="rId11"/>
      <p:italic r:id="rId12"/>
      <p:boldItalic r:id="rId13"/>
    </p:embeddedFont>
    <p:embeddedFont>
      <p:font typeface="aaaiight!" pitchFamily="34" charset="0"/>
      <p:regular r:id="rId14"/>
    </p:embeddedFont>
    <p:embeddedFont>
      <p:font typeface="Gill Sans Ultra Bold" pitchFamily="34" charset="0"/>
      <p:regular r:id="rId15"/>
    </p:embeddedFont>
    <p:embeddedFont>
      <p:font typeface="Calibri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tableStyles" Target="tableStyles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6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r">
              <a:defRPr sz="1200"/>
            </a:lvl1pPr>
          </a:lstStyle>
          <a:p>
            <a:fld id="{5B515012-0A21-4DB7-B876-94C84561F1E3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6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r">
              <a:defRPr sz="1200"/>
            </a:lvl1pPr>
          </a:lstStyle>
          <a:p>
            <a:fld id="{B1679175-DA9C-4A74-823A-C2DDE62525D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38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6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26" tIns="45913" rIns="91826" bIns="4591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8008"/>
            <a:ext cx="5388610" cy="4441270"/>
          </a:xfrm>
          <a:prstGeom prst="rect">
            <a:avLst/>
          </a:prstGeom>
        </p:spPr>
        <p:txBody>
          <a:bodyPr vert="horz" lIns="91826" tIns="45913" rIns="91826" bIns="459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6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528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prstGeom prst="snip2DiagRect">
            <a:avLst>
              <a:gd name="adj1" fmla="val 41795"/>
              <a:gd name="adj2" fmla="val 0"/>
            </a:avLst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572032"/>
          </a:xfrm>
          <a:prstGeom prst="snip2DiagRect">
            <a:avLst>
              <a:gd name="adj1" fmla="val 0"/>
              <a:gd name="adj2" fmla="val 9134"/>
            </a:avLst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06436-82A9-40DB-A140-871FA6B4C2D7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18" name="Snip Diagonal Corner Rectangle 17"/>
          <p:cNvSpPr/>
          <p:nvPr userDrawn="1"/>
        </p:nvSpPr>
        <p:spPr>
          <a:xfrm>
            <a:off x="3571868" y="6143644"/>
            <a:ext cx="5000660" cy="571504"/>
          </a:xfrm>
          <a:prstGeom prst="snip2DiagRect">
            <a:avLst>
              <a:gd name="adj1" fmla="val 29091"/>
              <a:gd name="adj2" fmla="val 0"/>
            </a:avLst>
          </a:prstGeom>
          <a:solidFill>
            <a:srgbClr val="FFFF00"/>
          </a:solidFill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8262633" y="6018230"/>
            <a:ext cx="822661" cy="785818"/>
            <a:chOff x="8262633" y="6018230"/>
            <a:chExt cx="822661" cy="785818"/>
          </a:xfrm>
        </p:grpSpPr>
        <p:sp>
          <p:nvSpPr>
            <p:cNvPr id="21" name="Oval 20"/>
            <p:cNvSpPr/>
            <p:nvPr userDrawn="1"/>
          </p:nvSpPr>
          <p:spPr>
            <a:xfrm>
              <a:off x="8283600" y="6018230"/>
              <a:ext cx="785818" cy="785818"/>
            </a:xfrm>
            <a:prstGeom prst="ellipse">
              <a:avLst/>
            </a:prstGeom>
            <a:solidFill>
              <a:srgbClr val="00B0F0"/>
            </a:solidFill>
            <a:ln w="571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8262633" y="6140255"/>
              <a:ext cx="822661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b="1" cap="none" spc="0" dirty="0" smtClean="0">
                  <a:ln w="12700">
                    <a:solidFill>
                      <a:srgbClr val="FF9900"/>
                    </a:solidFill>
                    <a:prstDash val="solid"/>
                  </a:ln>
                  <a:solidFill>
                    <a:srgbClr val="FFFF0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ill Sans Ultra Bold" pitchFamily="34" charset="0"/>
                </a:rPr>
                <a:t>LO</a:t>
              </a:r>
              <a:endParaRPr lang="en-US" sz="3200" b="1" cap="none" spc="0" dirty="0">
                <a:ln w="12700">
                  <a:solidFill>
                    <a:srgbClr val="FF99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ill Sans Ultra Bold" pitchFamily="34" charset="0"/>
              </a:endParaRPr>
            </a:p>
          </p:txBody>
        </p:sp>
      </p:grp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3571868" y="6181744"/>
            <a:ext cx="4714899" cy="50006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>
            <a:noAutofit/>
          </a:bodyPr>
          <a:lstStyle>
            <a:lvl1pPr algn="ctr">
              <a:buNone/>
              <a:defRPr sz="1400" b="0" i="1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0" y="5983954"/>
            <a:ext cx="3714744" cy="874046"/>
            <a:chOff x="0" y="0"/>
            <a:chExt cx="4857752" cy="1142985"/>
          </a:xfrm>
        </p:grpSpPr>
        <p:sp>
          <p:nvSpPr>
            <p:cNvPr id="20" name="Rectangle 19"/>
            <p:cNvSpPr/>
            <p:nvPr userDrawn="1"/>
          </p:nvSpPr>
          <p:spPr>
            <a:xfrm>
              <a:off x="1285853" y="0"/>
              <a:ext cx="3571899" cy="9256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l">
                <a:spcBef>
                  <a:spcPct val="0"/>
                </a:spcBef>
                <a:defRPr/>
              </a:pPr>
              <a:r>
                <a:rPr lang="en-GB" sz="4000" b="0" dirty="0" smtClean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effectLst>
                    <a:glow rad="63500">
                      <a:srgbClr val="FFC000"/>
                    </a:glow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Bauhaus 93" pitchFamily="82" charset="0"/>
                </a:rPr>
                <a:t>PC Basics</a:t>
              </a:r>
              <a:endParaRPr lang="en-GB" sz="4000" b="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effectLst>
                  <a:glow rad="63500">
                    <a:srgbClr val="FFC000"/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uhaus 93" pitchFamily="82" charset="0"/>
              </a:endParaRPr>
            </a:p>
          </p:txBody>
        </p:sp>
        <p:grpSp>
          <p:nvGrpSpPr>
            <p:cNvPr id="24" name="Group 176"/>
            <p:cNvGrpSpPr/>
            <p:nvPr userDrawn="1"/>
          </p:nvGrpSpPr>
          <p:grpSpPr>
            <a:xfrm>
              <a:off x="0" y="0"/>
              <a:ext cx="1374528" cy="1142985"/>
              <a:chOff x="0" y="5286388"/>
              <a:chExt cx="1374528" cy="1142985"/>
            </a:xfrm>
          </p:grpSpPr>
          <p:pic>
            <p:nvPicPr>
              <p:cNvPr id="25" name="Picture 24" descr="C:\Users\maddamsn\Pictures\Microsoft Clip Organizer\j0353980.wmf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5286388"/>
                <a:ext cx="1374528" cy="1142985"/>
              </a:xfrm>
              <a:prstGeom prst="rect">
                <a:avLst/>
              </a:prstGeom>
              <a:noFill/>
            </p:spPr>
          </p:pic>
          <p:grpSp>
            <p:nvGrpSpPr>
              <p:cNvPr id="26" name="Group 109"/>
              <p:cNvGrpSpPr>
                <a:grpSpLocks noChangeAspect="1"/>
              </p:cNvGrpSpPr>
              <p:nvPr userDrawn="1"/>
            </p:nvGrpSpPr>
            <p:grpSpPr bwMode="auto">
              <a:xfrm rot="10800000">
                <a:off x="928662" y="5357822"/>
                <a:ext cx="173038" cy="1033464"/>
                <a:chOff x="1317" y="3300"/>
                <a:chExt cx="109" cy="651"/>
              </a:xfrm>
            </p:grpSpPr>
            <p:sp>
              <p:nvSpPr>
                <p:cNvPr id="27" name="Freeform 112"/>
                <p:cNvSpPr>
                  <a:spLocks/>
                </p:cNvSpPr>
                <p:nvPr userDrawn="1"/>
              </p:nvSpPr>
              <p:spPr bwMode="auto">
                <a:xfrm>
                  <a:off x="1353" y="3657"/>
                  <a:ext cx="52" cy="285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19" y="833"/>
                    </a:cxn>
                    <a:cxn ang="0">
                      <a:pos x="0" y="892"/>
                    </a:cxn>
                    <a:cxn ang="0">
                      <a:pos x="30" y="1141"/>
                    </a:cxn>
                    <a:cxn ang="0">
                      <a:pos x="158" y="1141"/>
                    </a:cxn>
                    <a:cxn ang="0">
                      <a:pos x="207" y="882"/>
                    </a:cxn>
                    <a:cxn ang="0">
                      <a:pos x="139" y="812"/>
                    </a:cxn>
                    <a:cxn ang="0">
                      <a:pos x="148" y="11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207" h="1141">
                      <a:moveTo>
                        <a:pt x="19" y="0"/>
                      </a:moveTo>
                      <a:lnTo>
                        <a:pt x="19" y="833"/>
                      </a:lnTo>
                      <a:lnTo>
                        <a:pt x="0" y="892"/>
                      </a:lnTo>
                      <a:lnTo>
                        <a:pt x="30" y="1141"/>
                      </a:lnTo>
                      <a:lnTo>
                        <a:pt x="158" y="1141"/>
                      </a:lnTo>
                      <a:lnTo>
                        <a:pt x="207" y="882"/>
                      </a:lnTo>
                      <a:lnTo>
                        <a:pt x="139" y="812"/>
                      </a:lnTo>
                      <a:lnTo>
                        <a:pt x="148" y="11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BFDD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8" name="Freeform 113"/>
                <p:cNvSpPr>
                  <a:spLocks/>
                </p:cNvSpPr>
                <p:nvPr userDrawn="1"/>
              </p:nvSpPr>
              <p:spPr bwMode="auto">
                <a:xfrm>
                  <a:off x="1325" y="3308"/>
                  <a:ext cx="94" cy="355"/>
                </a:xfrm>
                <a:custGeom>
                  <a:avLst/>
                  <a:gdLst/>
                  <a:ahLst/>
                  <a:cxnLst>
                    <a:cxn ang="0">
                      <a:pos x="268" y="1416"/>
                    </a:cxn>
                    <a:cxn ang="0">
                      <a:pos x="376" y="1376"/>
                    </a:cxn>
                    <a:cxn ang="0">
                      <a:pos x="376" y="1267"/>
                    </a:cxn>
                    <a:cxn ang="0">
                      <a:pos x="307" y="1237"/>
                    </a:cxn>
                    <a:cxn ang="0">
                      <a:pos x="317" y="1128"/>
                    </a:cxn>
                    <a:cxn ang="0">
                      <a:pos x="367" y="1039"/>
                    </a:cxn>
                    <a:cxn ang="0">
                      <a:pos x="367" y="75"/>
                    </a:cxn>
                    <a:cxn ang="0">
                      <a:pos x="366" y="74"/>
                    </a:cxn>
                    <a:cxn ang="0">
                      <a:pos x="360" y="69"/>
                    </a:cxn>
                    <a:cxn ang="0">
                      <a:pos x="353" y="61"/>
                    </a:cxn>
                    <a:cxn ang="0">
                      <a:pos x="341" y="52"/>
                    </a:cxn>
                    <a:cxn ang="0">
                      <a:pos x="326" y="41"/>
                    </a:cxn>
                    <a:cxn ang="0">
                      <a:pos x="309" y="31"/>
                    </a:cxn>
                    <a:cxn ang="0">
                      <a:pos x="290" y="21"/>
                    </a:cxn>
                    <a:cxn ang="0">
                      <a:pos x="267" y="12"/>
                    </a:cxn>
                    <a:cxn ang="0">
                      <a:pos x="242" y="6"/>
                    </a:cxn>
                    <a:cxn ang="0">
                      <a:pos x="215" y="2"/>
                    </a:cxn>
                    <a:cxn ang="0">
                      <a:pos x="186" y="0"/>
                    </a:cxn>
                    <a:cxn ang="0">
                      <a:pos x="154" y="4"/>
                    </a:cxn>
                    <a:cxn ang="0">
                      <a:pos x="121" y="12"/>
                    </a:cxn>
                    <a:cxn ang="0">
                      <a:pos x="86" y="27"/>
                    </a:cxn>
                    <a:cxn ang="0">
                      <a:pos x="49" y="48"/>
                    </a:cxn>
                    <a:cxn ang="0">
                      <a:pos x="11" y="75"/>
                    </a:cxn>
                    <a:cxn ang="0">
                      <a:pos x="0" y="1029"/>
                    </a:cxn>
                    <a:cxn ang="0">
                      <a:pos x="60" y="1138"/>
                    </a:cxn>
                    <a:cxn ang="0">
                      <a:pos x="50" y="1237"/>
                    </a:cxn>
                    <a:cxn ang="0">
                      <a:pos x="0" y="1257"/>
                    </a:cxn>
                    <a:cxn ang="0">
                      <a:pos x="0" y="1386"/>
                    </a:cxn>
                    <a:cxn ang="0">
                      <a:pos x="2" y="1386"/>
                    </a:cxn>
                    <a:cxn ang="0">
                      <a:pos x="4" y="1388"/>
                    </a:cxn>
                    <a:cxn ang="0">
                      <a:pos x="10" y="1389"/>
                    </a:cxn>
                    <a:cxn ang="0">
                      <a:pos x="18" y="1393"/>
                    </a:cxn>
                    <a:cxn ang="0">
                      <a:pos x="27" y="1396"/>
                    </a:cxn>
                    <a:cxn ang="0">
                      <a:pos x="39" y="1400"/>
                    </a:cxn>
                    <a:cxn ang="0">
                      <a:pos x="52" y="1404"/>
                    </a:cxn>
                    <a:cxn ang="0">
                      <a:pos x="67" y="1408"/>
                    </a:cxn>
                    <a:cxn ang="0">
                      <a:pos x="86" y="1412"/>
                    </a:cxn>
                    <a:cxn ang="0">
                      <a:pos x="106" y="1414"/>
                    </a:cxn>
                    <a:cxn ang="0">
                      <a:pos x="127" y="1417"/>
                    </a:cxn>
                    <a:cxn ang="0">
                      <a:pos x="152" y="1420"/>
                    </a:cxn>
                    <a:cxn ang="0">
                      <a:pos x="178" y="1420"/>
                    </a:cxn>
                    <a:cxn ang="0">
                      <a:pos x="205" y="1420"/>
                    </a:cxn>
                    <a:cxn ang="0">
                      <a:pos x="236" y="1418"/>
                    </a:cxn>
                    <a:cxn ang="0">
                      <a:pos x="268" y="1416"/>
                    </a:cxn>
                  </a:cxnLst>
                  <a:rect l="0" t="0" r="r" b="b"/>
                  <a:pathLst>
                    <a:path w="376" h="1420">
                      <a:moveTo>
                        <a:pt x="268" y="1416"/>
                      </a:moveTo>
                      <a:lnTo>
                        <a:pt x="376" y="1376"/>
                      </a:lnTo>
                      <a:lnTo>
                        <a:pt x="376" y="1267"/>
                      </a:lnTo>
                      <a:lnTo>
                        <a:pt x="307" y="1237"/>
                      </a:lnTo>
                      <a:lnTo>
                        <a:pt x="317" y="1128"/>
                      </a:lnTo>
                      <a:lnTo>
                        <a:pt x="367" y="1039"/>
                      </a:lnTo>
                      <a:lnTo>
                        <a:pt x="367" y="75"/>
                      </a:lnTo>
                      <a:lnTo>
                        <a:pt x="366" y="74"/>
                      </a:lnTo>
                      <a:lnTo>
                        <a:pt x="360" y="69"/>
                      </a:lnTo>
                      <a:lnTo>
                        <a:pt x="353" y="61"/>
                      </a:lnTo>
                      <a:lnTo>
                        <a:pt x="341" y="52"/>
                      </a:lnTo>
                      <a:lnTo>
                        <a:pt x="326" y="41"/>
                      </a:lnTo>
                      <a:lnTo>
                        <a:pt x="309" y="31"/>
                      </a:lnTo>
                      <a:lnTo>
                        <a:pt x="290" y="21"/>
                      </a:lnTo>
                      <a:lnTo>
                        <a:pt x="267" y="12"/>
                      </a:lnTo>
                      <a:lnTo>
                        <a:pt x="242" y="6"/>
                      </a:lnTo>
                      <a:lnTo>
                        <a:pt x="215" y="2"/>
                      </a:lnTo>
                      <a:lnTo>
                        <a:pt x="186" y="0"/>
                      </a:lnTo>
                      <a:lnTo>
                        <a:pt x="154" y="4"/>
                      </a:lnTo>
                      <a:lnTo>
                        <a:pt x="121" y="12"/>
                      </a:lnTo>
                      <a:lnTo>
                        <a:pt x="86" y="27"/>
                      </a:lnTo>
                      <a:lnTo>
                        <a:pt x="49" y="48"/>
                      </a:lnTo>
                      <a:lnTo>
                        <a:pt x="11" y="75"/>
                      </a:lnTo>
                      <a:lnTo>
                        <a:pt x="0" y="1029"/>
                      </a:lnTo>
                      <a:lnTo>
                        <a:pt x="60" y="1138"/>
                      </a:lnTo>
                      <a:lnTo>
                        <a:pt x="50" y="1237"/>
                      </a:lnTo>
                      <a:lnTo>
                        <a:pt x="0" y="1257"/>
                      </a:lnTo>
                      <a:lnTo>
                        <a:pt x="0" y="1386"/>
                      </a:lnTo>
                      <a:lnTo>
                        <a:pt x="2" y="1386"/>
                      </a:lnTo>
                      <a:lnTo>
                        <a:pt x="4" y="1388"/>
                      </a:lnTo>
                      <a:lnTo>
                        <a:pt x="10" y="1389"/>
                      </a:lnTo>
                      <a:lnTo>
                        <a:pt x="18" y="1393"/>
                      </a:lnTo>
                      <a:lnTo>
                        <a:pt x="27" y="1396"/>
                      </a:lnTo>
                      <a:lnTo>
                        <a:pt x="39" y="1400"/>
                      </a:lnTo>
                      <a:lnTo>
                        <a:pt x="52" y="1404"/>
                      </a:lnTo>
                      <a:lnTo>
                        <a:pt x="67" y="1408"/>
                      </a:lnTo>
                      <a:lnTo>
                        <a:pt x="86" y="1412"/>
                      </a:lnTo>
                      <a:lnTo>
                        <a:pt x="106" y="1414"/>
                      </a:lnTo>
                      <a:lnTo>
                        <a:pt x="127" y="1417"/>
                      </a:lnTo>
                      <a:lnTo>
                        <a:pt x="152" y="1420"/>
                      </a:lnTo>
                      <a:lnTo>
                        <a:pt x="178" y="1420"/>
                      </a:lnTo>
                      <a:lnTo>
                        <a:pt x="205" y="1420"/>
                      </a:lnTo>
                      <a:lnTo>
                        <a:pt x="236" y="1418"/>
                      </a:lnTo>
                      <a:lnTo>
                        <a:pt x="268" y="141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9" name="Freeform 170"/>
                <p:cNvSpPr>
                  <a:spLocks/>
                </p:cNvSpPr>
                <p:nvPr userDrawn="1"/>
              </p:nvSpPr>
              <p:spPr bwMode="auto">
                <a:xfrm>
                  <a:off x="1317" y="3300"/>
                  <a:ext cx="109" cy="651"/>
                </a:xfrm>
                <a:custGeom>
                  <a:avLst/>
                  <a:gdLst/>
                  <a:ahLst/>
                  <a:cxnLst>
                    <a:cxn ang="0">
                      <a:pos x="369" y="1177"/>
                    </a:cxn>
                    <a:cxn ang="0">
                      <a:pos x="428" y="105"/>
                    </a:cxn>
                    <a:cxn ang="0">
                      <a:pos x="398" y="73"/>
                    </a:cxn>
                    <a:cxn ang="0">
                      <a:pos x="350" y="37"/>
                    </a:cxn>
                    <a:cxn ang="0">
                      <a:pos x="300" y="13"/>
                    </a:cxn>
                    <a:cxn ang="0">
                      <a:pos x="249" y="1"/>
                    </a:cxn>
                    <a:cxn ang="0">
                      <a:pos x="180" y="4"/>
                    </a:cxn>
                    <a:cxn ang="0">
                      <a:pos x="105" y="30"/>
                    </a:cxn>
                    <a:cxn ang="0">
                      <a:pos x="51" y="64"/>
                    </a:cxn>
                    <a:cxn ang="0">
                      <a:pos x="19" y="92"/>
                    </a:cxn>
                    <a:cxn ang="0">
                      <a:pos x="6" y="105"/>
                    </a:cxn>
                    <a:cxn ang="0">
                      <a:pos x="63" y="1180"/>
                    </a:cxn>
                    <a:cxn ang="0">
                      <a:pos x="0" y="1276"/>
                    </a:cxn>
                    <a:cxn ang="0">
                      <a:pos x="17" y="1434"/>
                    </a:cxn>
                    <a:cxn ang="0">
                      <a:pos x="50" y="1449"/>
                    </a:cxn>
                    <a:cxn ang="0">
                      <a:pos x="82" y="1461"/>
                    </a:cxn>
                    <a:cxn ang="0">
                      <a:pos x="117" y="1470"/>
                    </a:cxn>
                    <a:cxn ang="0">
                      <a:pos x="152" y="1477"/>
                    </a:cxn>
                    <a:cxn ang="0">
                      <a:pos x="148" y="1415"/>
                    </a:cxn>
                    <a:cxn ang="0">
                      <a:pos x="122" y="1410"/>
                    </a:cxn>
                    <a:cxn ang="0">
                      <a:pos x="97" y="1403"/>
                    </a:cxn>
                    <a:cxn ang="0">
                      <a:pos x="71" y="1394"/>
                    </a:cxn>
                    <a:cxn ang="0">
                      <a:pos x="59" y="1313"/>
                    </a:cxn>
                    <a:cxn ang="0">
                      <a:pos x="122" y="1164"/>
                    </a:cxn>
                    <a:cxn ang="0">
                      <a:pos x="65" y="129"/>
                    </a:cxn>
                    <a:cxn ang="0">
                      <a:pos x="88" y="110"/>
                    </a:cxn>
                    <a:cxn ang="0">
                      <a:pos x="124" y="87"/>
                    </a:cxn>
                    <a:cxn ang="0">
                      <a:pos x="169" y="67"/>
                    </a:cxn>
                    <a:cxn ang="0">
                      <a:pos x="223" y="59"/>
                    </a:cxn>
                    <a:cxn ang="0">
                      <a:pos x="261" y="63"/>
                    </a:cxn>
                    <a:cxn ang="0">
                      <a:pos x="298" y="76"/>
                    </a:cxn>
                    <a:cxn ang="0">
                      <a:pos x="333" y="98"/>
                    </a:cxn>
                    <a:cxn ang="0">
                      <a:pos x="369" y="129"/>
                    </a:cxn>
                    <a:cxn ang="0">
                      <a:pos x="311" y="1160"/>
                    </a:cxn>
                    <a:cxn ang="0">
                      <a:pos x="375" y="1313"/>
                    </a:cxn>
                    <a:cxn ang="0">
                      <a:pos x="369" y="1392"/>
                    </a:cxn>
                    <a:cxn ang="0">
                      <a:pos x="350" y="1398"/>
                    </a:cxn>
                    <a:cxn ang="0">
                      <a:pos x="329" y="1405"/>
                    </a:cxn>
                    <a:cxn ang="0">
                      <a:pos x="304" y="1411"/>
                    </a:cxn>
                    <a:cxn ang="0">
                      <a:pos x="266" y="1419"/>
                    </a:cxn>
                    <a:cxn ang="0">
                      <a:pos x="312" y="2323"/>
                    </a:cxn>
                    <a:cxn ang="0">
                      <a:pos x="206" y="2543"/>
                    </a:cxn>
                    <a:cxn ang="0">
                      <a:pos x="216" y="2264"/>
                    </a:cxn>
                    <a:cxn ang="0">
                      <a:pos x="156" y="1531"/>
                    </a:cxn>
                    <a:cxn ang="0">
                      <a:pos x="105" y="2312"/>
                    </a:cxn>
                    <a:cxn ang="0">
                      <a:pos x="319" y="2602"/>
                    </a:cxn>
                    <a:cxn ang="0">
                      <a:pos x="324" y="2248"/>
                    </a:cxn>
                    <a:cxn ang="0">
                      <a:pos x="345" y="1463"/>
                    </a:cxn>
                    <a:cxn ang="0">
                      <a:pos x="379" y="1451"/>
                    </a:cxn>
                    <a:cxn ang="0">
                      <a:pos x="404" y="1442"/>
                    </a:cxn>
                    <a:cxn ang="0">
                      <a:pos x="417" y="1435"/>
                    </a:cxn>
                    <a:cxn ang="0">
                      <a:pos x="435" y="1424"/>
                    </a:cxn>
                    <a:cxn ang="0">
                      <a:pos x="369" y="1243"/>
                    </a:cxn>
                  </a:cxnLst>
                  <a:rect l="0" t="0" r="r" b="b"/>
                  <a:pathLst>
                    <a:path w="435" h="2602">
                      <a:moveTo>
                        <a:pt x="369" y="1243"/>
                      </a:moveTo>
                      <a:lnTo>
                        <a:pt x="369" y="1177"/>
                      </a:lnTo>
                      <a:lnTo>
                        <a:pt x="428" y="1077"/>
                      </a:lnTo>
                      <a:lnTo>
                        <a:pt x="428" y="105"/>
                      </a:lnTo>
                      <a:lnTo>
                        <a:pt x="420" y="97"/>
                      </a:lnTo>
                      <a:lnTo>
                        <a:pt x="398" y="73"/>
                      </a:lnTo>
                      <a:lnTo>
                        <a:pt x="374" y="54"/>
                      </a:lnTo>
                      <a:lnTo>
                        <a:pt x="350" y="37"/>
                      </a:lnTo>
                      <a:lnTo>
                        <a:pt x="325" y="23"/>
                      </a:lnTo>
                      <a:lnTo>
                        <a:pt x="300" y="13"/>
                      </a:lnTo>
                      <a:lnTo>
                        <a:pt x="276" y="5"/>
                      </a:lnTo>
                      <a:lnTo>
                        <a:pt x="249" y="1"/>
                      </a:lnTo>
                      <a:lnTo>
                        <a:pt x="223" y="0"/>
                      </a:lnTo>
                      <a:lnTo>
                        <a:pt x="180" y="4"/>
                      </a:lnTo>
                      <a:lnTo>
                        <a:pt x="140" y="14"/>
                      </a:lnTo>
                      <a:lnTo>
                        <a:pt x="105" y="30"/>
                      </a:lnTo>
                      <a:lnTo>
                        <a:pt x="76" y="47"/>
                      </a:lnTo>
                      <a:lnTo>
                        <a:pt x="51" y="64"/>
                      </a:lnTo>
                      <a:lnTo>
                        <a:pt x="31" y="80"/>
                      </a:lnTo>
                      <a:lnTo>
                        <a:pt x="19" y="92"/>
                      </a:lnTo>
                      <a:lnTo>
                        <a:pt x="14" y="97"/>
                      </a:lnTo>
                      <a:lnTo>
                        <a:pt x="6" y="105"/>
                      </a:lnTo>
                      <a:lnTo>
                        <a:pt x="6" y="1079"/>
                      </a:lnTo>
                      <a:lnTo>
                        <a:pt x="63" y="1180"/>
                      </a:lnTo>
                      <a:lnTo>
                        <a:pt x="63" y="1244"/>
                      </a:lnTo>
                      <a:lnTo>
                        <a:pt x="0" y="1276"/>
                      </a:lnTo>
                      <a:lnTo>
                        <a:pt x="0" y="1426"/>
                      </a:lnTo>
                      <a:lnTo>
                        <a:pt x="17" y="1434"/>
                      </a:lnTo>
                      <a:lnTo>
                        <a:pt x="32" y="1442"/>
                      </a:lnTo>
                      <a:lnTo>
                        <a:pt x="50" y="1449"/>
                      </a:lnTo>
                      <a:lnTo>
                        <a:pt x="67" y="1456"/>
                      </a:lnTo>
                      <a:lnTo>
                        <a:pt x="82" y="1461"/>
                      </a:lnTo>
                      <a:lnTo>
                        <a:pt x="99" y="1466"/>
                      </a:lnTo>
                      <a:lnTo>
                        <a:pt x="117" y="1470"/>
                      </a:lnTo>
                      <a:lnTo>
                        <a:pt x="135" y="1474"/>
                      </a:lnTo>
                      <a:lnTo>
                        <a:pt x="152" y="1477"/>
                      </a:lnTo>
                      <a:lnTo>
                        <a:pt x="161" y="1418"/>
                      </a:lnTo>
                      <a:lnTo>
                        <a:pt x="148" y="1415"/>
                      </a:lnTo>
                      <a:lnTo>
                        <a:pt x="135" y="1413"/>
                      </a:lnTo>
                      <a:lnTo>
                        <a:pt x="122" y="1410"/>
                      </a:lnTo>
                      <a:lnTo>
                        <a:pt x="109" y="1407"/>
                      </a:lnTo>
                      <a:lnTo>
                        <a:pt x="97" y="1403"/>
                      </a:lnTo>
                      <a:lnTo>
                        <a:pt x="84" y="1399"/>
                      </a:lnTo>
                      <a:lnTo>
                        <a:pt x="71" y="1394"/>
                      </a:lnTo>
                      <a:lnTo>
                        <a:pt x="59" y="1389"/>
                      </a:lnTo>
                      <a:lnTo>
                        <a:pt x="59" y="1313"/>
                      </a:lnTo>
                      <a:lnTo>
                        <a:pt x="122" y="1281"/>
                      </a:lnTo>
                      <a:lnTo>
                        <a:pt x="122" y="1164"/>
                      </a:lnTo>
                      <a:lnTo>
                        <a:pt x="65" y="1063"/>
                      </a:lnTo>
                      <a:lnTo>
                        <a:pt x="65" y="129"/>
                      </a:lnTo>
                      <a:lnTo>
                        <a:pt x="75" y="121"/>
                      </a:lnTo>
                      <a:lnTo>
                        <a:pt x="88" y="110"/>
                      </a:lnTo>
                      <a:lnTo>
                        <a:pt x="105" y="98"/>
                      </a:lnTo>
                      <a:lnTo>
                        <a:pt x="124" y="87"/>
                      </a:lnTo>
                      <a:lnTo>
                        <a:pt x="145" y="76"/>
                      </a:lnTo>
                      <a:lnTo>
                        <a:pt x="169" y="67"/>
                      </a:lnTo>
                      <a:lnTo>
                        <a:pt x="195" y="62"/>
                      </a:lnTo>
                      <a:lnTo>
                        <a:pt x="223" y="59"/>
                      </a:lnTo>
                      <a:lnTo>
                        <a:pt x="243" y="60"/>
                      </a:lnTo>
                      <a:lnTo>
                        <a:pt x="261" y="63"/>
                      </a:lnTo>
                      <a:lnTo>
                        <a:pt x="279" y="69"/>
                      </a:lnTo>
                      <a:lnTo>
                        <a:pt x="298" y="76"/>
                      </a:lnTo>
                      <a:lnTo>
                        <a:pt x="316" y="87"/>
                      </a:lnTo>
                      <a:lnTo>
                        <a:pt x="333" y="98"/>
                      </a:lnTo>
                      <a:lnTo>
                        <a:pt x="352" y="113"/>
                      </a:lnTo>
                      <a:lnTo>
                        <a:pt x="369" y="129"/>
                      </a:lnTo>
                      <a:lnTo>
                        <a:pt x="369" y="1062"/>
                      </a:lnTo>
                      <a:lnTo>
                        <a:pt x="311" y="1160"/>
                      </a:lnTo>
                      <a:lnTo>
                        <a:pt x="311" y="1280"/>
                      </a:lnTo>
                      <a:lnTo>
                        <a:pt x="375" y="1313"/>
                      </a:lnTo>
                      <a:lnTo>
                        <a:pt x="375" y="1389"/>
                      </a:lnTo>
                      <a:lnTo>
                        <a:pt x="369" y="1392"/>
                      </a:lnTo>
                      <a:lnTo>
                        <a:pt x="360" y="1394"/>
                      </a:lnTo>
                      <a:lnTo>
                        <a:pt x="350" y="1398"/>
                      </a:lnTo>
                      <a:lnTo>
                        <a:pt x="341" y="1401"/>
                      </a:lnTo>
                      <a:lnTo>
                        <a:pt x="329" y="1405"/>
                      </a:lnTo>
                      <a:lnTo>
                        <a:pt x="318" y="1409"/>
                      </a:lnTo>
                      <a:lnTo>
                        <a:pt x="304" y="1411"/>
                      </a:lnTo>
                      <a:lnTo>
                        <a:pt x="290" y="1414"/>
                      </a:lnTo>
                      <a:lnTo>
                        <a:pt x="266" y="1419"/>
                      </a:lnTo>
                      <a:lnTo>
                        <a:pt x="266" y="2271"/>
                      </a:lnTo>
                      <a:lnTo>
                        <a:pt x="312" y="2323"/>
                      </a:lnTo>
                      <a:lnTo>
                        <a:pt x="272" y="2543"/>
                      </a:lnTo>
                      <a:lnTo>
                        <a:pt x="206" y="2543"/>
                      </a:lnTo>
                      <a:lnTo>
                        <a:pt x="168" y="2327"/>
                      </a:lnTo>
                      <a:lnTo>
                        <a:pt x="216" y="2264"/>
                      </a:lnTo>
                      <a:lnTo>
                        <a:pt x="216" y="1531"/>
                      </a:lnTo>
                      <a:lnTo>
                        <a:pt x="156" y="1531"/>
                      </a:lnTo>
                      <a:lnTo>
                        <a:pt x="156" y="2245"/>
                      </a:lnTo>
                      <a:lnTo>
                        <a:pt x="105" y="2312"/>
                      </a:lnTo>
                      <a:lnTo>
                        <a:pt x="156" y="2602"/>
                      </a:lnTo>
                      <a:lnTo>
                        <a:pt x="319" y="2602"/>
                      </a:lnTo>
                      <a:lnTo>
                        <a:pt x="375" y="2305"/>
                      </a:lnTo>
                      <a:lnTo>
                        <a:pt x="324" y="2248"/>
                      </a:lnTo>
                      <a:lnTo>
                        <a:pt x="324" y="1468"/>
                      </a:lnTo>
                      <a:lnTo>
                        <a:pt x="345" y="1463"/>
                      </a:lnTo>
                      <a:lnTo>
                        <a:pt x="364" y="1457"/>
                      </a:lnTo>
                      <a:lnTo>
                        <a:pt x="379" y="1451"/>
                      </a:lnTo>
                      <a:lnTo>
                        <a:pt x="392" y="1445"/>
                      </a:lnTo>
                      <a:lnTo>
                        <a:pt x="404" y="1442"/>
                      </a:lnTo>
                      <a:lnTo>
                        <a:pt x="412" y="1438"/>
                      </a:lnTo>
                      <a:lnTo>
                        <a:pt x="417" y="1435"/>
                      </a:lnTo>
                      <a:lnTo>
                        <a:pt x="420" y="1434"/>
                      </a:lnTo>
                      <a:lnTo>
                        <a:pt x="435" y="1424"/>
                      </a:lnTo>
                      <a:lnTo>
                        <a:pt x="435" y="1276"/>
                      </a:lnTo>
                      <a:lnTo>
                        <a:pt x="369" y="12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0" name="Freeform 171"/>
                <p:cNvSpPr>
                  <a:spLocks/>
                </p:cNvSpPr>
                <p:nvPr userDrawn="1"/>
              </p:nvSpPr>
              <p:spPr bwMode="auto">
                <a:xfrm>
                  <a:off x="1341" y="3345"/>
                  <a:ext cx="23" cy="227"/>
                </a:xfrm>
                <a:custGeom>
                  <a:avLst/>
                  <a:gdLst/>
                  <a:ahLst/>
                  <a:cxnLst>
                    <a:cxn ang="0">
                      <a:pos x="4" y="859"/>
                    </a:cxn>
                    <a:cxn ang="0">
                      <a:pos x="37" y="909"/>
                    </a:cxn>
                    <a:cxn ang="0">
                      <a:pos x="50" y="898"/>
                    </a:cxn>
                    <a:cxn ang="0">
                      <a:pos x="62" y="885"/>
                    </a:cxn>
                    <a:cxn ang="0">
                      <a:pos x="71" y="871"/>
                    </a:cxn>
                    <a:cxn ang="0">
                      <a:pos x="77" y="856"/>
                    </a:cxn>
                    <a:cxn ang="0">
                      <a:pos x="83" y="843"/>
                    </a:cxn>
                    <a:cxn ang="0">
                      <a:pos x="87" y="833"/>
                    </a:cxn>
                    <a:cxn ang="0">
                      <a:pos x="88" y="825"/>
                    </a:cxn>
                    <a:cxn ang="0">
                      <a:pos x="89" y="820"/>
                    </a:cxn>
                    <a:cxn ang="0">
                      <a:pos x="90" y="817"/>
                    </a:cxn>
                    <a:cxn ang="0">
                      <a:pos x="90" y="99"/>
                    </a:cxn>
                    <a:cxn ang="0">
                      <a:pos x="89" y="81"/>
                    </a:cxn>
                    <a:cxn ang="0">
                      <a:pos x="84" y="63"/>
                    </a:cxn>
                    <a:cxn ang="0">
                      <a:pos x="76" y="47"/>
                    </a:cxn>
                    <a:cxn ang="0">
                      <a:pos x="68" y="31"/>
                    </a:cxn>
                    <a:cxn ang="0">
                      <a:pos x="59" y="19"/>
                    </a:cxn>
                    <a:cxn ang="0">
                      <a:pos x="51" y="10"/>
                    </a:cxn>
                    <a:cxn ang="0">
                      <a:pos x="46" y="3"/>
                    </a:cxn>
                    <a:cxn ang="0">
                      <a:pos x="42" y="0"/>
                    </a:cxn>
                    <a:cxn ang="0">
                      <a:pos x="0" y="42"/>
                    </a:cxn>
                    <a:cxn ang="0">
                      <a:pos x="0" y="42"/>
                    </a:cxn>
                    <a:cxn ang="0">
                      <a:pos x="8" y="51"/>
                    </a:cxn>
                    <a:cxn ang="0">
                      <a:pos x="18" y="65"/>
                    </a:cxn>
                    <a:cxn ang="0">
                      <a:pos x="26" y="82"/>
                    </a:cxn>
                    <a:cxn ang="0">
                      <a:pos x="30" y="99"/>
                    </a:cxn>
                    <a:cxn ang="0">
                      <a:pos x="30" y="810"/>
                    </a:cxn>
                    <a:cxn ang="0">
                      <a:pos x="27" y="822"/>
                    </a:cxn>
                    <a:cxn ang="0">
                      <a:pos x="21" y="837"/>
                    </a:cxn>
                    <a:cxn ang="0">
                      <a:pos x="13" y="850"/>
                    </a:cxn>
                    <a:cxn ang="0">
                      <a:pos x="4" y="859"/>
                    </a:cxn>
                  </a:cxnLst>
                  <a:rect l="0" t="0" r="r" b="b"/>
                  <a:pathLst>
                    <a:path w="90" h="909">
                      <a:moveTo>
                        <a:pt x="4" y="859"/>
                      </a:moveTo>
                      <a:lnTo>
                        <a:pt x="37" y="909"/>
                      </a:lnTo>
                      <a:lnTo>
                        <a:pt x="50" y="898"/>
                      </a:lnTo>
                      <a:lnTo>
                        <a:pt x="62" y="885"/>
                      </a:lnTo>
                      <a:lnTo>
                        <a:pt x="71" y="871"/>
                      </a:lnTo>
                      <a:lnTo>
                        <a:pt x="77" y="856"/>
                      </a:lnTo>
                      <a:lnTo>
                        <a:pt x="83" y="843"/>
                      </a:lnTo>
                      <a:lnTo>
                        <a:pt x="87" y="833"/>
                      </a:lnTo>
                      <a:lnTo>
                        <a:pt x="88" y="825"/>
                      </a:lnTo>
                      <a:lnTo>
                        <a:pt x="89" y="820"/>
                      </a:lnTo>
                      <a:lnTo>
                        <a:pt x="90" y="817"/>
                      </a:lnTo>
                      <a:lnTo>
                        <a:pt x="90" y="99"/>
                      </a:lnTo>
                      <a:lnTo>
                        <a:pt x="89" y="81"/>
                      </a:lnTo>
                      <a:lnTo>
                        <a:pt x="84" y="63"/>
                      </a:lnTo>
                      <a:lnTo>
                        <a:pt x="76" y="47"/>
                      </a:lnTo>
                      <a:lnTo>
                        <a:pt x="68" y="31"/>
                      </a:lnTo>
                      <a:lnTo>
                        <a:pt x="59" y="19"/>
                      </a:lnTo>
                      <a:lnTo>
                        <a:pt x="51" y="10"/>
                      </a:lnTo>
                      <a:lnTo>
                        <a:pt x="46" y="3"/>
                      </a:lnTo>
                      <a:lnTo>
                        <a:pt x="42" y="0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8" y="51"/>
                      </a:lnTo>
                      <a:lnTo>
                        <a:pt x="18" y="65"/>
                      </a:lnTo>
                      <a:lnTo>
                        <a:pt x="26" y="82"/>
                      </a:lnTo>
                      <a:lnTo>
                        <a:pt x="30" y="99"/>
                      </a:lnTo>
                      <a:lnTo>
                        <a:pt x="30" y="810"/>
                      </a:lnTo>
                      <a:lnTo>
                        <a:pt x="27" y="822"/>
                      </a:lnTo>
                      <a:lnTo>
                        <a:pt x="21" y="837"/>
                      </a:lnTo>
                      <a:lnTo>
                        <a:pt x="13" y="850"/>
                      </a:lnTo>
                      <a:lnTo>
                        <a:pt x="4" y="8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1" name="Freeform 172"/>
                <p:cNvSpPr>
                  <a:spLocks/>
                </p:cNvSpPr>
                <p:nvPr userDrawn="1"/>
              </p:nvSpPr>
              <p:spPr bwMode="auto">
                <a:xfrm>
                  <a:off x="1380" y="3344"/>
                  <a:ext cx="22" cy="228"/>
                </a:xfrm>
                <a:custGeom>
                  <a:avLst/>
                  <a:gdLst/>
                  <a:ahLst/>
                  <a:cxnLst>
                    <a:cxn ang="0">
                      <a:pos x="90" y="42"/>
                    </a:cxn>
                    <a:cxn ang="0">
                      <a:pos x="48" y="0"/>
                    </a:cxn>
                    <a:cxn ang="0">
                      <a:pos x="45" y="4"/>
                    </a:cxn>
                    <a:cxn ang="0">
                      <a:pos x="38" y="10"/>
                    </a:cxn>
                    <a:cxn ang="0">
                      <a:pos x="30" y="21"/>
                    </a:cxn>
                    <a:cxn ang="0">
                      <a:pos x="23" y="32"/>
                    </a:cxn>
                    <a:cxn ang="0">
                      <a:pos x="15" y="48"/>
                    </a:cxn>
                    <a:cxn ang="0">
                      <a:pos x="7" y="64"/>
                    </a:cxn>
                    <a:cxn ang="0">
                      <a:pos x="2" y="82"/>
                    </a:cxn>
                    <a:cxn ang="0">
                      <a:pos x="0" y="101"/>
                    </a:cxn>
                    <a:cxn ang="0">
                      <a:pos x="0" y="818"/>
                    </a:cxn>
                    <a:cxn ang="0">
                      <a:pos x="0" y="821"/>
                    </a:cxn>
                    <a:cxn ang="0">
                      <a:pos x="2" y="826"/>
                    </a:cxn>
                    <a:cxn ang="0">
                      <a:pos x="3" y="834"/>
                    </a:cxn>
                    <a:cxn ang="0">
                      <a:pos x="7" y="845"/>
                    </a:cxn>
                    <a:cxn ang="0">
                      <a:pos x="12" y="858"/>
                    </a:cxn>
                    <a:cxn ang="0">
                      <a:pos x="19" y="872"/>
                    </a:cxn>
                    <a:cxn ang="0">
                      <a:pos x="28" y="885"/>
                    </a:cxn>
                    <a:cxn ang="0">
                      <a:pos x="40" y="899"/>
                    </a:cxn>
                    <a:cxn ang="0">
                      <a:pos x="53" y="909"/>
                    </a:cxn>
                    <a:cxn ang="0">
                      <a:pos x="84" y="860"/>
                    </a:cxn>
                    <a:cxn ang="0">
                      <a:pos x="75" y="851"/>
                    </a:cxn>
                    <a:cxn ang="0">
                      <a:pos x="69" y="838"/>
                    </a:cxn>
                    <a:cxn ang="0">
                      <a:pos x="62" y="824"/>
                    </a:cxn>
                    <a:cxn ang="0">
                      <a:pos x="59" y="812"/>
                    </a:cxn>
                    <a:cxn ang="0">
                      <a:pos x="59" y="101"/>
                    </a:cxn>
                    <a:cxn ang="0">
                      <a:pos x="63" y="84"/>
                    </a:cxn>
                    <a:cxn ang="0">
                      <a:pos x="71" y="67"/>
                    </a:cxn>
                    <a:cxn ang="0">
                      <a:pos x="80" y="52"/>
                    </a:cxn>
                    <a:cxn ang="0">
                      <a:pos x="90" y="42"/>
                    </a:cxn>
                  </a:cxnLst>
                  <a:rect l="0" t="0" r="r" b="b"/>
                  <a:pathLst>
                    <a:path w="90" h="909">
                      <a:moveTo>
                        <a:pt x="90" y="42"/>
                      </a:moveTo>
                      <a:lnTo>
                        <a:pt x="48" y="0"/>
                      </a:lnTo>
                      <a:lnTo>
                        <a:pt x="45" y="4"/>
                      </a:lnTo>
                      <a:lnTo>
                        <a:pt x="38" y="10"/>
                      </a:lnTo>
                      <a:lnTo>
                        <a:pt x="30" y="21"/>
                      </a:lnTo>
                      <a:lnTo>
                        <a:pt x="23" y="32"/>
                      </a:lnTo>
                      <a:lnTo>
                        <a:pt x="15" y="48"/>
                      </a:lnTo>
                      <a:lnTo>
                        <a:pt x="7" y="64"/>
                      </a:lnTo>
                      <a:lnTo>
                        <a:pt x="2" y="82"/>
                      </a:lnTo>
                      <a:lnTo>
                        <a:pt x="0" y="101"/>
                      </a:lnTo>
                      <a:lnTo>
                        <a:pt x="0" y="818"/>
                      </a:lnTo>
                      <a:lnTo>
                        <a:pt x="0" y="821"/>
                      </a:lnTo>
                      <a:lnTo>
                        <a:pt x="2" y="826"/>
                      </a:lnTo>
                      <a:lnTo>
                        <a:pt x="3" y="834"/>
                      </a:lnTo>
                      <a:lnTo>
                        <a:pt x="7" y="845"/>
                      </a:lnTo>
                      <a:lnTo>
                        <a:pt x="12" y="858"/>
                      </a:lnTo>
                      <a:lnTo>
                        <a:pt x="19" y="872"/>
                      </a:lnTo>
                      <a:lnTo>
                        <a:pt x="28" y="885"/>
                      </a:lnTo>
                      <a:lnTo>
                        <a:pt x="40" y="899"/>
                      </a:lnTo>
                      <a:lnTo>
                        <a:pt x="53" y="909"/>
                      </a:lnTo>
                      <a:lnTo>
                        <a:pt x="84" y="860"/>
                      </a:lnTo>
                      <a:lnTo>
                        <a:pt x="75" y="851"/>
                      </a:lnTo>
                      <a:lnTo>
                        <a:pt x="69" y="838"/>
                      </a:lnTo>
                      <a:lnTo>
                        <a:pt x="62" y="824"/>
                      </a:lnTo>
                      <a:lnTo>
                        <a:pt x="59" y="812"/>
                      </a:lnTo>
                      <a:lnTo>
                        <a:pt x="59" y="101"/>
                      </a:lnTo>
                      <a:lnTo>
                        <a:pt x="63" y="84"/>
                      </a:lnTo>
                      <a:lnTo>
                        <a:pt x="71" y="67"/>
                      </a:lnTo>
                      <a:lnTo>
                        <a:pt x="80" y="52"/>
                      </a:lnTo>
                      <a:lnTo>
                        <a:pt x="90" y="4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32" name="Oval 31"/>
          <p:cNvSpPr/>
          <p:nvPr userDrawn="1"/>
        </p:nvSpPr>
        <p:spPr>
          <a:xfrm>
            <a:off x="214282" y="500042"/>
            <a:ext cx="214314" cy="21431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/>
          <p:cNvCxnSpPr/>
          <p:nvPr userDrawn="1"/>
        </p:nvCxnSpPr>
        <p:spPr>
          <a:xfrm rot="10800000">
            <a:off x="0" y="607105"/>
            <a:ext cx="429390" cy="1588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>
            <a:off x="8715404" y="1678863"/>
            <a:ext cx="214314" cy="21431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8644728" y="1785926"/>
            <a:ext cx="499272" cy="1588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 userDrawn="1"/>
        </p:nvSpPr>
        <p:spPr>
          <a:xfrm>
            <a:off x="214282" y="5393639"/>
            <a:ext cx="214314" cy="21431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/>
          <p:cNvCxnSpPr/>
          <p:nvPr userDrawn="1"/>
        </p:nvCxnSpPr>
        <p:spPr>
          <a:xfrm rot="10800000">
            <a:off x="0" y="5500702"/>
            <a:ext cx="429390" cy="1588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2789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1: Digital</a:t>
            </a:r>
            <a:r>
              <a:rPr lang="en-GB" baseline="0" dirty="0" smtClean="0">
                <a:solidFill>
                  <a:schemeClr val="bg1">
                    <a:lumMod val="85000"/>
                  </a:schemeClr>
                </a:solidFill>
              </a:rPr>
              <a:t> Business Communication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Click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AO7</a:t>
            </a:r>
            <a:r>
              <a:rPr lang="en-GB" dirty="0" smtClean="0"/>
              <a:t> – Use of Standard Ways of Working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1: Digital Business Communication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11" descr="C:\Users\maddamsn\Pictures\Microsoft Clip Organizer\j028730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2327" y="4786322"/>
            <a:ext cx="1731674" cy="207167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Health &amp; Safety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It is now the law that any business makes sure the following are in place for it’s employees:</a:t>
            </a:r>
          </a:p>
          <a:p>
            <a:pPr lvl="1"/>
            <a:r>
              <a:rPr lang="en-GB" dirty="0" smtClean="0"/>
              <a:t>tiltable screens</a:t>
            </a:r>
          </a:p>
          <a:p>
            <a:pPr lvl="1"/>
            <a:r>
              <a:rPr lang="en-GB" dirty="0" smtClean="0"/>
              <a:t>anti-glare screen filters</a:t>
            </a:r>
          </a:p>
          <a:p>
            <a:pPr lvl="1"/>
            <a:r>
              <a:rPr lang="en-GB" dirty="0" smtClean="0"/>
              <a:t>adjustable chairs</a:t>
            </a:r>
          </a:p>
          <a:p>
            <a:pPr lvl="1"/>
            <a:r>
              <a:rPr lang="en-GB" dirty="0" smtClean="0"/>
              <a:t>foot supports</a:t>
            </a:r>
          </a:p>
          <a:p>
            <a:pPr lvl="1"/>
            <a:r>
              <a:rPr lang="en-GB" dirty="0" smtClean="0"/>
              <a:t>suitable lighting</a:t>
            </a:r>
          </a:p>
          <a:p>
            <a:pPr lvl="1"/>
            <a:r>
              <a:rPr lang="en-GB" dirty="0" smtClean="0"/>
              <a:t>workstations are not cramped</a:t>
            </a:r>
          </a:p>
          <a:p>
            <a:pPr lvl="1"/>
            <a:r>
              <a:rPr lang="en-GB" dirty="0" smtClean="0"/>
              <a:t>when working on a computer staff take frequent breaks</a:t>
            </a:r>
          </a:p>
          <a:p>
            <a:pPr lvl="1"/>
            <a:r>
              <a:rPr lang="en-GB" dirty="0" smtClean="0"/>
              <a:t>appropriate eye and eyesight tests by an optician</a:t>
            </a:r>
          </a:p>
        </p:txBody>
      </p:sp>
    </p:spTree>
    <p:extLst>
      <p:ext uri="{BB962C8B-B14F-4D97-AF65-F5344CB8AC3E}">
        <p14:creationId xmlns:p14="http://schemas.microsoft.com/office/powerpoint/2010/main" val="289110433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Keeping Information Secure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Saving </a:t>
            </a:r>
            <a:r>
              <a:rPr lang="en-GB" dirty="0" smtClean="0"/>
              <a:t>work regularly</a:t>
            </a:r>
          </a:p>
          <a:p>
            <a:endParaRPr lang="en-GB" dirty="0" smtClean="0"/>
          </a:p>
          <a:p>
            <a:r>
              <a:rPr lang="en-GB" dirty="0" smtClean="0"/>
              <a:t>Keeping </a:t>
            </a:r>
            <a:r>
              <a:rPr lang="en-GB" dirty="0" smtClean="0"/>
              <a:t>backup copies on removable </a:t>
            </a:r>
            <a:r>
              <a:rPr lang="en-GB" dirty="0" smtClean="0"/>
              <a:t>medium, automatic backups</a:t>
            </a:r>
          </a:p>
          <a:p>
            <a:endParaRPr lang="en-GB" dirty="0" smtClean="0"/>
          </a:p>
          <a:p>
            <a:r>
              <a:rPr lang="en-GB" dirty="0" smtClean="0"/>
              <a:t>Secure drives</a:t>
            </a:r>
          </a:p>
          <a:p>
            <a:endParaRPr lang="en-GB" dirty="0" smtClean="0"/>
          </a:p>
          <a:p>
            <a:r>
              <a:rPr lang="en-GB" dirty="0" smtClean="0"/>
              <a:t>Access </a:t>
            </a:r>
            <a:r>
              <a:rPr lang="en-GB" dirty="0" smtClean="0"/>
              <a:t>permissions</a:t>
            </a:r>
          </a:p>
          <a:p>
            <a:endParaRPr lang="en-GB" dirty="0" smtClean="0"/>
          </a:p>
          <a:p>
            <a:r>
              <a:rPr lang="en-GB" dirty="0" smtClean="0"/>
              <a:t>Passwords to open and modify</a:t>
            </a:r>
            <a:endParaRPr lang="en-GB" dirty="0" smtClean="0"/>
          </a:p>
        </p:txBody>
      </p:sp>
    </p:spTree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Managing Personal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Suitable </a:t>
            </a:r>
            <a:r>
              <a:rPr lang="en-GB" dirty="0" smtClean="0"/>
              <a:t>folder structure</a:t>
            </a:r>
          </a:p>
          <a:p>
            <a:endParaRPr lang="en-GB" dirty="0" smtClean="0"/>
          </a:p>
          <a:p>
            <a:r>
              <a:rPr lang="en-GB" dirty="0" smtClean="0"/>
              <a:t>Appropriate </a:t>
            </a:r>
            <a:r>
              <a:rPr lang="en-GB" dirty="0" smtClean="0"/>
              <a:t>names for files and folders</a:t>
            </a:r>
          </a:p>
          <a:p>
            <a:endParaRPr lang="en-GB" dirty="0" smtClean="0"/>
          </a:p>
          <a:p>
            <a:r>
              <a:rPr lang="en-GB" dirty="0" smtClean="0"/>
              <a:t>Version numbers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32089912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AO7 </a:t>
            </a:r>
            <a:r>
              <a:rPr lang="en-GB" dirty="0" smtClean="0"/>
              <a:t>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Include </a:t>
            </a:r>
            <a:r>
              <a:rPr lang="en-GB" b="1" dirty="0" smtClean="0"/>
              <a:t>annotated screenshots</a:t>
            </a:r>
            <a:r>
              <a:rPr lang="en-GB" dirty="0" smtClean="0"/>
              <a:t> of work produced for this unit, demonstrating: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Suitable folder structure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Suitable file names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Password protect your letter from being opened (as it contains customer addresses)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Password protect your invoice from being modified.</a:t>
            </a:r>
            <a:endParaRPr lang="en-GB" dirty="0" smtClean="0"/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Version </a:t>
            </a:r>
            <a:r>
              <a:rPr lang="en-GB" dirty="0" smtClean="0"/>
              <a:t>numbers (taken from AO3)</a:t>
            </a:r>
            <a:endParaRPr lang="en-GB" dirty="0" smtClean="0"/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Regular backups of work (dated</a:t>
            </a:r>
            <a:r>
              <a:rPr lang="en-GB" dirty="0" smtClean="0"/>
              <a:t>)</a:t>
            </a:r>
          </a:p>
          <a:p>
            <a:pPr lvl="1">
              <a:buFont typeface="Wingdings" pitchFamily="2" charset="2"/>
              <a:buChar char="ü"/>
            </a:pPr>
            <a:r>
              <a:rPr lang="en-GB" i="1" dirty="0" smtClean="0"/>
              <a:t>Restrict access to your USB storage device by encrypting it &lt;For Distinction&gt;</a:t>
            </a:r>
            <a:endParaRPr lang="en-GB" i="1" dirty="0" smtClean="0"/>
          </a:p>
          <a:p>
            <a:pPr lvl="1"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 lvl="1">
              <a:buFont typeface="Wingdings" pitchFamily="2" charset="2"/>
              <a:buChar char="ü"/>
            </a:pP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1646</TotalTime>
  <Words>177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Wingdings</vt:lpstr>
      <vt:lpstr>Bauhaus 93</vt:lpstr>
      <vt:lpstr>Verdana</vt:lpstr>
      <vt:lpstr>aaaiight!</vt:lpstr>
      <vt:lpstr>Gill Sans Ultra Bold</vt:lpstr>
      <vt:lpstr>Calibri</vt:lpstr>
      <vt:lpstr>Office Theme</vt:lpstr>
      <vt:lpstr>AO7 – Use of Standard Ways of Working</vt:lpstr>
      <vt:lpstr>Health &amp; Safety</vt:lpstr>
      <vt:lpstr>Keeping Information Secure</vt:lpstr>
      <vt:lpstr>Managing Personal Information</vt:lpstr>
      <vt:lpstr>AO7 Portfolio Evidence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maddamsn</cp:lastModifiedBy>
  <cp:revision>64</cp:revision>
  <dcterms:created xsi:type="dcterms:W3CDTF">2008-01-23T22:18:15Z</dcterms:created>
  <dcterms:modified xsi:type="dcterms:W3CDTF">2010-08-10T14:50:08Z</dcterms:modified>
</cp:coreProperties>
</file>